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41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288" r:id="rId14"/>
    <p:sldId id="309" r:id="rId15"/>
    <p:sldId id="287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8" r:id="rId25"/>
    <p:sldId id="270" r:id="rId26"/>
    <p:sldId id="274" r:id="rId27"/>
    <p:sldId id="278" r:id="rId28"/>
    <p:sldId id="277" r:id="rId29"/>
    <p:sldId id="279" r:id="rId30"/>
    <p:sldId id="269" r:id="rId31"/>
    <p:sldId id="271" r:id="rId32"/>
    <p:sldId id="308" r:id="rId33"/>
    <p:sldId id="311" r:id="rId34"/>
    <p:sldId id="312" r:id="rId35"/>
    <p:sldId id="313" r:id="rId36"/>
    <p:sldId id="314" r:id="rId37"/>
    <p:sldId id="315" r:id="rId38"/>
    <p:sldId id="310" r:id="rId39"/>
    <p:sldId id="316" r:id="rId4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7"/>
        <p:guide pos="36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</a:t>
            </a:r>
            <a:r>
              <a:rPr lang="zh-CN" altLang="en-US" sz="1715">
                <a:sym typeface="+mn-ea"/>
              </a:rPr>
              <a:t>模板都是强制内联（</a:t>
            </a:r>
            <a:r>
              <a:rPr lang="en-US" altLang="zh-CN" sz="1715">
                <a:sym typeface="+mn-ea"/>
              </a:rPr>
              <a:t>inline</a:t>
            </a:r>
            <a:r>
              <a:rPr lang="zh-CN" altLang="en-US" sz="1715">
                <a:sym typeface="+mn-ea"/>
              </a:rPr>
              <a:t>）的，除非使用特殊的手段，否则，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20191215035217779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5577</Words>
  <Application>WPS Presentation</Application>
  <PresentationFormat>宽屏</PresentationFormat>
  <Paragraphs>296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PowerPoint 演示文稿</vt:lpstr>
      <vt:lpstr>模板函数：特化的重载</vt:lpstr>
      <vt:lpstr>模板函数：默认参数类型</vt:lpstr>
      <vt:lpstr>模板参数：还可以是任意整型</vt:lpstr>
      <vt:lpstr>模板参数：多个模板参数</vt:lpstr>
      <vt:lpstr>为什么要支持整数作为模板参数：因为是编译期常量</vt:lpstr>
      <vt:lpstr>PowerPoint 演示文稿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恭喜！你已经基本学废了自动类型推导！</vt:lpstr>
      <vt:lpstr>PowerPoint 演示文稿</vt:lpstr>
      <vt:lpstr>常用容器：tuple</vt:lpstr>
      <vt:lpstr>PowerPoint 演示文稿</vt:lpstr>
      <vt:lpstr>常用容器：tuple（结构化绑定）</vt:lpstr>
      <vt:lpstr>常用容器：tuple（结构化绑定为引用）</vt:lpstr>
      <vt:lpstr>常用容器：tuple（结构化绑定为万能推导）</vt:lpstr>
      <vt:lpstr>常用容器：tuple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317</cp:revision>
  <dcterms:created xsi:type="dcterms:W3CDTF">2021-12-20T05:41:19Z</dcterms:created>
  <dcterms:modified xsi:type="dcterms:W3CDTF">2021-12-20T05:41:19Z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